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63" r:id="rId3"/>
    <p:sldId id="265" r:id="rId4"/>
    <p:sldId id="261" r:id="rId5"/>
    <p:sldId id="267" r:id="rId6"/>
    <p:sldId id="268" r:id="rId7"/>
    <p:sldId id="269" r:id="rId8"/>
    <p:sldId id="270" r:id="rId9"/>
    <p:sldId id="274" r:id="rId10"/>
    <p:sldId id="271" r:id="rId11"/>
    <p:sldId id="272" r:id="rId12"/>
    <p:sldId id="273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CA6D"/>
    <a:srgbClr val="03D76B"/>
    <a:srgbClr val="0BB95C"/>
    <a:srgbClr val="ED259A"/>
    <a:srgbClr val="3F67E1"/>
    <a:srgbClr val="00E975"/>
    <a:srgbClr val="FF0000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35"/>
    <p:restoredTop sz="94651"/>
  </p:normalViewPr>
  <p:slideViewPr>
    <p:cSldViewPr snapToGrid="0" snapToObjects="1">
      <p:cViewPr varScale="1">
        <p:scale>
          <a:sx n="176" d="100"/>
          <a:sy n="176" d="100"/>
        </p:scale>
        <p:origin x="7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92AF2C-18FC-0441-85CE-CFDEF38FFB6C}" type="datetimeFigureOut">
              <a:rPr lang="de-DE" smtClean="0"/>
              <a:t>05.11.19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C08B94-09AF-384A-9D50-DF7FA77ACC7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735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08B94-09AF-384A-9D50-DF7FA77ACC7B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4311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08B94-09AF-384A-9D50-DF7FA77ACC7B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0431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C4955E-348B-9E4C-BC5E-FAC5775BE8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6B27AAD-CA37-4541-AA93-5B465B842F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43C17E-5C3F-DA47-9642-EE2F194D6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05.11.19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E90572-D4A4-0A41-8256-9E8F569A2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291499-D238-244F-AC7B-9DFF51B9B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2720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E3A96C-5927-DE4C-8D93-A9E708B94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9195D52-005C-6E4E-9B98-1466E076B9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04C5AC2-E823-B444-A559-3B3B12217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05.11.19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D039EA1-6AAF-8341-80A1-2300D2BDC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C693E0-38A1-B64B-9D40-D739C398F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0305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EBBE40D-D193-DF4E-9AE5-4C57001BF4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5FEA9B8-EEB0-8544-87C5-76CC8B9101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9CEF80B-4B16-1445-876F-6594B6ACE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05.11.19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A011751-EBA2-F945-BA71-7AEC53372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9BFEC7A-A11E-D044-8047-DF9428A13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4309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84BD8-695E-4344-B4FF-3DA64A90D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8C2B1E5-AE1E-DF41-A063-3EC287D17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3EE9FD0-1906-234E-A050-5507414C6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05.11.19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DCD144-873E-5E47-96F1-74B3DD560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6BF01FA-CF11-4046-A719-16034F028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0104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5ACB95-B33F-E04A-9550-A27DD2C22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2A24B2E-FC35-204B-A086-673CEDA85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2FE39D5-EBF9-1E44-A7B9-39625A187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05.11.19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1681D6E-7F85-2D4F-B48D-B445CD0C0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D2EEB1-1133-DC42-A8CF-2B42D0C12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2139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ED0DC0-CAE2-0A42-ABF1-C22C41C80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A6BA6C-8E3A-A14F-949B-960B12BEE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2A2EE5D-7F2A-3B41-A0AD-CB2E541DED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37CF154-9368-8A44-A96D-5469E62DB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05.11.19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A1DD50-C47F-EA47-9A75-D81651471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0DA8295-D5D6-1E4A-AC56-FB60F669E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9748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AC8A8C-37B7-9F43-800D-73B1AC703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EC8182-88DD-8649-87C6-2BA72CCE59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B727EE6-59EC-3043-9A6C-F98DC22C6A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8B826F3-9D21-264B-8617-56628463AB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E7F7FCC-66B0-5044-A619-15E77774CC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D526BE1-68E9-FC40-B147-B41E6B2B2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05.11.19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6B9C738-E086-294E-8CB7-42E23E867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ED27B69-68C3-7F4B-AD38-B461B7897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4633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0DEEA6-62C5-FD46-84DD-F1FD68D11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B4C981B-1A47-2D4C-ADD6-6A566FA1C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05.11.19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792F662-8EF9-C54E-96AF-F9B9B486B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116363D-3AD1-C843-B606-820E49AD7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4106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B9FB77F-7EB5-4B49-BEE4-814C101D9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05.11.19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2E5E976-93F1-994E-8D55-4AFA9FF1C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DE52AA0-0449-224B-AD2D-AC4D5F790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7655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7A0E78-0500-FA42-9F05-83AEE33CC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2D8DAF-9D94-2E48-A9C2-F2EE8D545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6CC6C35-8E3A-AA46-9B1A-D866A4B3F2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FFC9269-6A93-E542-93A7-AE399A0E2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05.11.19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97E241D-FDB7-4B46-9680-F732C828C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EE7AACD-D44F-D240-BDE5-A66CC7922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3980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800B37-5928-2E42-ACD5-A124C9D7D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A098C91-E395-934D-91FD-3FBF87FB0A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07D27E0-5234-6048-93F2-1CC1FA25E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E589B7F-A645-D843-A490-BA6BFACEC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05.11.19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38C5E10-13CF-E348-9D30-0409B8EEE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80D4BE3-D418-AF46-81D8-F52FA6466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2635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7F720C5-C1DC-EC4D-A619-2BF943737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33F7536-5B42-3C46-A576-D9F16AF83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9117A7-BC65-6B40-ABF3-6C027EED68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3D973-EC5D-9A44-A95A-F586A9E4E6BE}" type="datetimeFigureOut">
              <a:rPr lang="de-DE" smtClean="0"/>
              <a:t>05.11.19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DCF060E-8F62-A244-BA81-45E904CBE8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564BFFA-61A1-8F46-9717-BDFED622D8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3870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CCDE4C6-E101-3343-A130-B2599F5BB2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0082" y="4572311"/>
            <a:ext cx="6801321" cy="957262"/>
          </a:xfrm>
        </p:spPr>
        <p:txBody>
          <a:bodyPr anchor="ctr">
            <a:noAutofit/>
          </a:bodyPr>
          <a:lstStyle/>
          <a:p>
            <a:pPr algn="l"/>
            <a:r>
              <a:rPr lang="de-DE" sz="7200" dirty="0" err="1">
                <a:latin typeface="Lemon/Milk" panose="020B0603050302020204" pitchFamily="34" charset="0"/>
              </a:rPr>
              <a:t>Synthesia</a:t>
            </a:r>
            <a:endParaRPr lang="de-DE" sz="7200" dirty="0">
              <a:latin typeface="Lemon/Milk" panose="020B0603050302020204" pitchFamily="34" charset="0"/>
            </a:endParaRP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B8123EFF-E6E8-5A4B-AA10-18E20A5F05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082" y="5529573"/>
            <a:ext cx="7192219" cy="613021"/>
          </a:xfrm>
        </p:spPr>
        <p:txBody>
          <a:bodyPr anchor="ctr">
            <a:normAutofit/>
          </a:bodyPr>
          <a:lstStyle/>
          <a:p>
            <a:pPr algn="l"/>
            <a:r>
              <a:rPr lang="de-DE" sz="2400" dirty="0" err="1">
                <a:latin typeface="Lemon/Milk light" panose="020B0303050302020204" pitchFamily="34" charset="0"/>
              </a:rPr>
              <a:t>implicit</a:t>
            </a:r>
            <a:r>
              <a:rPr lang="de-DE" sz="2400" dirty="0">
                <a:latin typeface="Lemon/Milk light" panose="020B0303050302020204" pitchFamily="34" charset="0"/>
              </a:rPr>
              <a:t> </a:t>
            </a:r>
            <a:r>
              <a:rPr lang="de-DE" sz="2400" dirty="0" err="1">
                <a:latin typeface="Lemon/Milk light" panose="020B0303050302020204" pitchFamily="34" charset="0"/>
              </a:rPr>
              <a:t>music</a:t>
            </a:r>
            <a:r>
              <a:rPr lang="de-DE" sz="2400" dirty="0">
                <a:latin typeface="Lemon/Milk light" panose="020B0303050302020204" pitchFamily="34" charset="0"/>
              </a:rPr>
              <a:t> </a:t>
            </a:r>
            <a:r>
              <a:rPr lang="de-DE" sz="2400" dirty="0" err="1">
                <a:latin typeface="Lemon/Milk light" panose="020B0303050302020204" pitchFamily="34" charset="0"/>
              </a:rPr>
              <a:t>sequencer</a:t>
            </a:r>
            <a:endParaRPr lang="de-DE" sz="2400" dirty="0">
              <a:latin typeface="Lemon/Milk light" panose="020B0303050302020204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EFF7076-9833-4F40-8F85-F9B343E528B5}"/>
              </a:ext>
            </a:extLst>
          </p:cNvPr>
          <p:cNvSpPr/>
          <p:nvPr/>
        </p:nvSpPr>
        <p:spPr>
          <a:xfrm>
            <a:off x="1441677" y="1935617"/>
            <a:ext cx="957262" cy="95726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A5F6816-6956-684D-865C-472A65EDBE0B}"/>
              </a:ext>
            </a:extLst>
          </p:cNvPr>
          <p:cNvSpPr/>
          <p:nvPr/>
        </p:nvSpPr>
        <p:spPr>
          <a:xfrm>
            <a:off x="3455534" y="252413"/>
            <a:ext cx="2640466" cy="2640466"/>
          </a:xfrm>
          <a:prstGeom prst="ellipse">
            <a:avLst/>
          </a:prstGeom>
          <a:solidFill>
            <a:srgbClr val="00E9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378F616-A7AE-F648-9431-326449330F06}"/>
              </a:ext>
            </a:extLst>
          </p:cNvPr>
          <p:cNvSpPr/>
          <p:nvPr/>
        </p:nvSpPr>
        <p:spPr>
          <a:xfrm>
            <a:off x="6644367" y="1935617"/>
            <a:ext cx="1698512" cy="1698512"/>
          </a:xfrm>
          <a:prstGeom prst="ellipse">
            <a:avLst/>
          </a:prstGeom>
          <a:solidFill>
            <a:srgbClr val="3F6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046E5E3-0905-F244-B108-54121C830FCB}"/>
              </a:ext>
            </a:extLst>
          </p:cNvPr>
          <p:cNvSpPr/>
          <p:nvPr/>
        </p:nvSpPr>
        <p:spPr>
          <a:xfrm>
            <a:off x="8891247" y="-1232576"/>
            <a:ext cx="3718152" cy="3718152"/>
          </a:xfrm>
          <a:prstGeom prst="ellipse">
            <a:avLst/>
          </a:prstGeom>
          <a:solidFill>
            <a:srgbClr val="ED25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863F47D-9D55-F548-88D3-390ED806633B}"/>
              </a:ext>
            </a:extLst>
          </p:cNvPr>
          <p:cNvSpPr txBox="1"/>
          <p:nvPr/>
        </p:nvSpPr>
        <p:spPr>
          <a:xfrm>
            <a:off x="8022302" y="6408402"/>
            <a:ext cx="4060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Julius </a:t>
            </a:r>
            <a:r>
              <a:rPr lang="de-DE" sz="1400" dirty="0" err="1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Neudecker</a:t>
            </a:r>
            <a:r>
              <a:rPr lang="de-DE" sz="1400" dirty="0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 </a:t>
            </a:r>
            <a:r>
              <a:rPr lang="de-DE" sz="1400" dirty="0" err="1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B.Sc</a:t>
            </a:r>
            <a:r>
              <a:rPr lang="de-DE" sz="1400" dirty="0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. - Marlon </a:t>
            </a:r>
            <a:r>
              <a:rPr lang="de-DE" sz="1400" dirty="0" err="1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Lückert</a:t>
            </a:r>
            <a:r>
              <a:rPr lang="de-DE" sz="1400" dirty="0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 </a:t>
            </a:r>
            <a:r>
              <a:rPr lang="de-DE" sz="1400" dirty="0" err="1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B.Sc</a:t>
            </a:r>
            <a:r>
              <a:rPr lang="de-DE" sz="1400" dirty="0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54202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2. Musik Generierung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FD5309-323F-1144-AAAA-3E22326ED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12023" cy="4351338"/>
          </a:xfrm>
        </p:spPr>
        <p:txBody>
          <a:bodyPr/>
          <a:lstStyle/>
          <a:p>
            <a:r>
              <a:rPr lang="de-DE" dirty="0"/>
              <a:t>Prozedurale Musik Erzeugung</a:t>
            </a:r>
          </a:p>
          <a:p>
            <a:r>
              <a:rPr lang="de-DE" dirty="0"/>
              <a:t>oder: Überblenden verschiedener Aufnahmen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B3B0AF2-1809-B644-A488-12FF37DE7B0C}"/>
              </a:ext>
            </a:extLst>
          </p:cNvPr>
          <p:cNvSpPr txBox="1"/>
          <p:nvPr/>
        </p:nvSpPr>
        <p:spPr>
          <a:xfrm>
            <a:off x="9770998" y="180459"/>
            <a:ext cx="2188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Deadline: 04.12.2019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151EBC3-E125-1242-B3FE-F51E2B096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777" y="3429000"/>
            <a:ext cx="5857011" cy="302612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2E84773C-F88B-9A42-9051-8EE6446D54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8898" y="3307329"/>
            <a:ext cx="4825211" cy="2061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673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3. Server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FD5309-323F-1144-AAAA-3E22326ED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12023" cy="4351338"/>
          </a:xfrm>
        </p:spPr>
        <p:txBody>
          <a:bodyPr/>
          <a:lstStyle/>
          <a:p>
            <a:r>
              <a:rPr lang="de-DE" dirty="0"/>
              <a:t>Verarbeitung der Anzahl der Personen und Koordinaten der Hände</a:t>
            </a:r>
          </a:p>
          <a:p>
            <a:r>
              <a:rPr lang="de-DE" dirty="0"/>
              <a:t>Filterung </a:t>
            </a:r>
            <a:r>
              <a:rPr lang="de-DE" i="1" dirty="0"/>
              <a:t>schlechter</a:t>
            </a:r>
            <a:r>
              <a:rPr lang="de-DE" dirty="0"/>
              <a:t> Koordinaten (Ausreißer)</a:t>
            </a:r>
          </a:p>
          <a:p>
            <a:r>
              <a:rPr lang="de-DE" dirty="0"/>
              <a:t>Abspielen der Tracks</a:t>
            </a:r>
          </a:p>
          <a:p>
            <a:r>
              <a:rPr lang="de-DE" dirty="0"/>
              <a:t>Sender der Daten ans Frontend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B3B0AF2-1809-B644-A488-12FF37DE7B0C}"/>
              </a:ext>
            </a:extLst>
          </p:cNvPr>
          <p:cNvSpPr txBox="1"/>
          <p:nvPr/>
        </p:nvSpPr>
        <p:spPr>
          <a:xfrm>
            <a:off x="9770998" y="180459"/>
            <a:ext cx="2188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Deadline: 18.12.2019</a:t>
            </a:r>
          </a:p>
        </p:txBody>
      </p:sp>
    </p:spTree>
    <p:extLst>
      <p:ext uri="{BB962C8B-B14F-4D97-AF65-F5344CB8AC3E}">
        <p14:creationId xmlns:p14="http://schemas.microsoft.com/office/powerpoint/2010/main" val="4542294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4. Frontend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FD5309-323F-1144-AAAA-3E22326ED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12023" cy="4351338"/>
          </a:xfrm>
        </p:spPr>
        <p:txBody>
          <a:bodyPr/>
          <a:lstStyle/>
          <a:p>
            <a:r>
              <a:rPr lang="de-DE" dirty="0"/>
              <a:t>Darstellung der aktuellen Handposition</a:t>
            </a:r>
          </a:p>
          <a:p>
            <a:r>
              <a:rPr lang="de-DE" dirty="0"/>
              <a:t>Darstellung der Formen</a:t>
            </a:r>
          </a:p>
          <a:p>
            <a:r>
              <a:rPr lang="de-DE" dirty="0"/>
              <a:t>Darstellung der aktiven Instrumente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B3B0AF2-1809-B644-A488-12FF37DE7B0C}"/>
              </a:ext>
            </a:extLst>
          </p:cNvPr>
          <p:cNvSpPr txBox="1"/>
          <p:nvPr/>
        </p:nvSpPr>
        <p:spPr>
          <a:xfrm>
            <a:off x="9770998" y="180459"/>
            <a:ext cx="2188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Deadline: 05.01.2020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BFD7B144-2533-C647-BFCA-F894FD1C5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8378" y="3429000"/>
            <a:ext cx="5650896" cy="3178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175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Konzept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FD5309-323F-1144-AAAA-3E22326ED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Steuerung von Instrumenten durch Parameter</a:t>
            </a:r>
          </a:p>
          <a:p>
            <a:pPr lvl="1"/>
            <a:r>
              <a:rPr lang="de-DE" dirty="0"/>
              <a:t>Komplexität, Tempo, Timbre, Arpeggio, Akkordfolge</a:t>
            </a:r>
          </a:p>
          <a:p>
            <a:r>
              <a:rPr lang="de-DE" dirty="0"/>
              <a:t>Einstellung der Parameter mit Händen</a:t>
            </a:r>
          </a:p>
          <a:p>
            <a:pPr lvl="1"/>
            <a:r>
              <a:rPr lang="de-DE" dirty="0"/>
              <a:t>mehrere Nutzer gleichzeitig</a:t>
            </a:r>
          </a:p>
          <a:p>
            <a:pPr lvl="1"/>
            <a:r>
              <a:rPr lang="de-DE" dirty="0"/>
              <a:t>keine Überforderung durch zu viele Parameter</a:t>
            </a:r>
          </a:p>
        </p:txBody>
      </p:sp>
    </p:spTree>
    <p:extLst>
      <p:ext uri="{BB962C8B-B14F-4D97-AF65-F5344CB8AC3E}">
        <p14:creationId xmlns:p14="http://schemas.microsoft.com/office/powerpoint/2010/main" val="2072567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Implizite Interaktionen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FD5309-323F-1144-AAAA-3E22326ED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Erkennung der Benutzer Anzahl</a:t>
            </a:r>
          </a:p>
          <a:p>
            <a:r>
              <a:rPr lang="de-DE" dirty="0"/>
              <a:t>Erkennung, wenn ein Benutzer die Applikation verlässt</a:t>
            </a:r>
          </a:p>
          <a:p>
            <a:r>
              <a:rPr lang="de-DE" dirty="0"/>
              <a:t>Erkennung, wenn ein Benutzer das Instrument wechselt</a:t>
            </a:r>
          </a:p>
          <a:p>
            <a:r>
              <a:rPr lang="de-DE" dirty="0"/>
              <a:t>Automatische Speicherung der Parametereinstellungen</a:t>
            </a:r>
          </a:p>
        </p:txBody>
      </p:sp>
    </p:spTree>
    <p:extLst>
      <p:ext uri="{BB962C8B-B14F-4D97-AF65-F5344CB8AC3E}">
        <p14:creationId xmlns:p14="http://schemas.microsoft.com/office/powerpoint/2010/main" val="3167405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9FAAEB4E-1269-334C-B0AA-2B54B989D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9135639E-DAFD-D843-A5B3-0427BB6E90A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6994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9FAAEB4E-1269-334C-B0AA-2B54B989D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9135639E-DAFD-D843-A5B3-0427BB6E90A8}"/>
              </a:ext>
            </a:extLst>
          </p:cNvPr>
          <p:cNvSpPr/>
          <p:nvPr/>
        </p:nvSpPr>
        <p:spPr>
          <a:xfrm>
            <a:off x="3048001" y="0"/>
            <a:ext cx="9144000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6948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9FAAEB4E-1269-334C-B0AA-2B54B989D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9135639E-DAFD-D843-A5B3-0427BB6E90A8}"/>
              </a:ext>
            </a:extLst>
          </p:cNvPr>
          <p:cNvSpPr/>
          <p:nvPr/>
        </p:nvSpPr>
        <p:spPr>
          <a:xfrm>
            <a:off x="3048001" y="0"/>
            <a:ext cx="3047999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5355EC2B-A329-3F4E-A35B-B638B66F59BE}"/>
              </a:ext>
            </a:extLst>
          </p:cNvPr>
          <p:cNvSpPr/>
          <p:nvPr/>
        </p:nvSpPr>
        <p:spPr>
          <a:xfrm>
            <a:off x="9144001" y="0"/>
            <a:ext cx="3047999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8637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Meilensteine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FD5309-323F-1144-AAAA-3E22326ED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de-DE" dirty="0"/>
              <a:t>Human Pose </a:t>
            </a:r>
            <a:r>
              <a:rPr lang="de-DE" dirty="0" err="1"/>
              <a:t>Estimation</a:t>
            </a:r>
            <a:endParaRPr lang="de-DE" dirty="0"/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Musik Generierung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Server: Verbindung zwischen Pose </a:t>
            </a:r>
            <a:r>
              <a:rPr lang="de-DE" dirty="0" err="1"/>
              <a:t>Estimation</a:t>
            </a:r>
            <a:r>
              <a:rPr lang="de-DE" dirty="0"/>
              <a:t> und Musikausgabe</a:t>
            </a:r>
          </a:p>
          <a:p>
            <a:pPr marL="514350" indent="-514350">
              <a:buFont typeface="+mj-lt"/>
              <a:buAutoNum type="arabicPeriod"/>
            </a:pPr>
            <a:r>
              <a:rPr lang="de-DE" dirty="0"/>
              <a:t>Grafische Benutzeroberfläche</a:t>
            </a:r>
          </a:p>
        </p:txBody>
      </p:sp>
    </p:spTree>
    <p:extLst>
      <p:ext uri="{BB962C8B-B14F-4D97-AF65-F5344CB8AC3E}">
        <p14:creationId xmlns:p14="http://schemas.microsoft.com/office/powerpoint/2010/main" val="3224661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1. Human Pose </a:t>
            </a:r>
            <a:r>
              <a:rPr lang="de-DE" dirty="0" err="1">
                <a:latin typeface="Heiti TC Medium" pitchFamily="2" charset="-128"/>
                <a:ea typeface="Heiti TC Medium" pitchFamily="2" charset="-128"/>
              </a:rPr>
              <a:t>Estimation</a:t>
            </a:r>
            <a:endParaRPr lang="de-DE" dirty="0">
              <a:latin typeface="Heiti TC Medium" pitchFamily="2" charset="-128"/>
              <a:ea typeface="Heiti TC Medium" pitchFamily="2" charset="-128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FD5309-323F-1144-AAAA-3E22326ED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12023" cy="4351338"/>
          </a:xfrm>
        </p:spPr>
        <p:txBody>
          <a:bodyPr/>
          <a:lstStyle/>
          <a:p>
            <a:r>
              <a:rPr lang="de-DE" dirty="0"/>
              <a:t>Erkennung der Hände</a:t>
            </a:r>
          </a:p>
          <a:p>
            <a:r>
              <a:rPr lang="de-DE" dirty="0"/>
              <a:t>Differenzierung der einzelnen Benutzer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4ABC90E-114E-5A43-84A8-5BC0BB5D1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6476" y="2952255"/>
            <a:ext cx="6139048" cy="3440566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FB3B0AF2-1809-B644-A488-12FF37DE7B0C}"/>
              </a:ext>
            </a:extLst>
          </p:cNvPr>
          <p:cNvSpPr txBox="1"/>
          <p:nvPr/>
        </p:nvSpPr>
        <p:spPr>
          <a:xfrm>
            <a:off x="9770998" y="180459"/>
            <a:ext cx="2188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Deadline: 20.11.2019</a:t>
            </a:r>
          </a:p>
        </p:txBody>
      </p:sp>
    </p:spTree>
    <p:extLst>
      <p:ext uri="{BB962C8B-B14F-4D97-AF65-F5344CB8AC3E}">
        <p14:creationId xmlns:p14="http://schemas.microsoft.com/office/powerpoint/2010/main" val="1936963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8040"/>
            <a:ext cx="10515600" cy="1325563"/>
          </a:xfrm>
        </p:spPr>
        <p:txBody>
          <a:bodyPr/>
          <a:lstStyle/>
          <a:p>
            <a:pPr algn="ctr"/>
            <a:r>
              <a:rPr lang="de-DE" dirty="0">
                <a:latin typeface="Heiti TC Medium" pitchFamily="2" charset="-128"/>
                <a:ea typeface="Heiti TC Medium" pitchFamily="2" charset="-128"/>
              </a:rPr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8484694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168</Words>
  <Application>Microsoft Macintosh PowerPoint</Application>
  <PresentationFormat>Breitbild</PresentationFormat>
  <Paragraphs>41</Paragraphs>
  <Slides>12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9" baseType="lpstr">
      <vt:lpstr>Heiti TC Medium</vt:lpstr>
      <vt:lpstr>Arial</vt:lpstr>
      <vt:lpstr>Calibri</vt:lpstr>
      <vt:lpstr>Calibri Light</vt:lpstr>
      <vt:lpstr>Lemon/Milk</vt:lpstr>
      <vt:lpstr>Lemon/Milk light</vt:lpstr>
      <vt:lpstr>Office</vt:lpstr>
      <vt:lpstr>Synthesia</vt:lpstr>
      <vt:lpstr>Konzept</vt:lpstr>
      <vt:lpstr>Implizite Interaktionen</vt:lpstr>
      <vt:lpstr>PowerPoint-Präsentation</vt:lpstr>
      <vt:lpstr>PowerPoint-Präsentation</vt:lpstr>
      <vt:lpstr>PowerPoint-Präsentation</vt:lpstr>
      <vt:lpstr>Meilensteine</vt:lpstr>
      <vt:lpstr>1. Human Pose Estimation</vt:lpstr>
      <vt:lpstr>Live Demo</vt:lpstr>
      <vt:lpstr>2. Musik Generierung</vt:lpstr>
      <vt:lpstr>3. Server</vt:lpstr>
      <vt:lpstr>4. Frontend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Synthesia</dc:title>
  <dc:creator>Marlon Lückert</dc:creator>
  <cp:lastModifiedBy>Marlon Lückert</cp:lastModifiedBy>
  <cp:revision>26</cp:revision>
  <dcterms:created xsi:type="dcterms:W3CDTF">2019-10-22T12:46:41Z</dcterms:created>
  <dcterms:modified xsi:type="dcterms:W3CDTF">2019-11-05T23:23:13Z</dcterms:modified>
</cp:coreProperties>
</file>